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203864"/>
    <a:srgbClr val="0070C0"/>
    <a:srgbClr val="009B01"/>
    <a:srgbClr val="00008C"/>
    <a:srgbClr val="6D6D2B"/>
    <a:srgbClr val="9E9E0C"/>
    <a:srgbClr val="99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72.png"/><Relationship Id="rId5" Type="http://schemas.openxmlformats.org/officeDocument/2006/relationships/image" Target="../media/image156.png"/><Relationship Id="rId10" Type="http://schemas.openxmlformats.org/officeDocument/2006/relationships/image" Target="../media/image171.png"/><Relationship Id="rId4" Type="http://schemas.openxmlformats.org/officeDocument/2006/relationships/image" Target="../media/image155.png"/><Relationship Id="rId9" Type="http://schemas.openxmlformats.org/officeDocument/2006/relationships/image" Target="../media/image1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627256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AB0C7-DEEC-852A-5393-50AF522E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B902EA-2057-EF6C-1C28-EBC77DF87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221076-BEC8-4ADF-21FB-E52276EEE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/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E514E09-4EB7-8066-E996-C28400617B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7011" y="4067070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49" y="4067070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50" y="165211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7010" y="165210"/>
            <a:ext cx="3628303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9063</TotalTime>
  <Words>4873</Words>
  <Application>Microsoft Office PowerPoint</Application>
  <PresentationFormat>Widescreen</PresentationFormat>
  <Paragraphs>949</Paragraphs>
  <Slides>95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2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Impact of ISR/Top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Impact of ISR/Top</vt:lpstr>
      <vt:lpstr>500 GeV – Impact of ISR/Top on (1-T) and 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1956</cp:revision>
  <dcterms:created xsi:type="dcterms:W3CDTF">2024-11-21T11:19:07Z</dcterms:created>
  <dcterms:modified xsi:type="dcterms:W3CDTF">2025-04-17T15:54:06Z</dcterms:modified>
</cp:coreProperties>
</file>